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8" r:id="rId5"/>
    <p:sldId id="261" r:id="rId6"/>
    <p:sldId id="265" r:id="rId7"/>
    <p:sldId id="269" r:id="rId8"/>
    <p:sldId id="266" r:id="rId9"/>
    <p:sldId id="267" r:id="rId10"/>
    <p:sldId id="263" r:id="rId11"/>
    <p:sldId id="25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E91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429000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</a:rPr>
              <a:t>ВИРТУАЛЬНАЯ ЭКСКУРСИЯ</a:t>
            </a:r>
            <a:endParaRPr lang="ru-RU" sz="6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908720"/>
            <a:ext cx="6400800" cy="1752600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Муниципальное бюджетное дошкольное образовательное учреждение Петрозаводского городского округа «Детский сад компенсирующего вида № 11 «Буратино»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Содержимое 5" descr="Эмблема Буратино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660232" y="1772816"/>
            <a:ext cx="2286000" cy="28575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843808" y="6237312"/>
            <a:ext cx="612068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г. Петрозаводск, Комсомольский проспект, 13 Б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0wFOpcNgtbk (1)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1700808"/>
            <a:ext cx="2882280" cy="2161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P71130-110549.jpg"/>
          <p:cNvPicPr>
            <a:picLocks noGrp="1" noChangeAspect="1"/>
          </p:cNvPicPr>
          <p:nvPr>
            <p:ph sz="quarter" idx="2"/>
          </p:nvPr>
        </p:nvPicPr>
        <p:blipFill>
          <a:blip r:embed="rId3" cstate="screen"/>
          <a:stretch>
            <a:fillRect/>
          </a:stretch>
        </p:blipFill>
        <p:spPr>
          <a:xfrm>
            <a:off x="5724128" y="548680"/>
            <a:ext cx="3035829" cy="227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4" descr="Wa4kLfverHE (1)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940152" y="2996952"/>
            <a:ext cx="2520280" cy="3360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539552" y="260648"/>
            <a:ext cx="4680520" cy="122413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 детском саду уютные площадки для прогулок с детьми.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" name="Содержимое 5" descr="DSC09774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347864" y="2492896"/>
            <a:ext cx="3170312" cy="237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Содержимое 6" descr="крепость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043608" y="4221088"/>
            <a:ext cx="3026296" cy="2269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Стрелка вправо 13"/>
          <p:cNvSpPr/>
          <p:nvPr/>
        </p:nvSpPr>
        <p:spPr>
          <a:xfrm>
            <a:off x="3419872" y="6093296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P71130-110755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539552" y="1268760"/>
            <a:ext cx="5184576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11" descr="P71130-11094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012160" y="836712"/>
            <a:ext cx="2825916" cy="2119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3" descr="P71130-11101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516216" y="3356992"/>
            <a:ext cx="2304256" cy="3072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683568" y="332656"/>
            <a:ext cx="4824536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В нашем детском саду воспитываются дети с ограниченными возможностями здоровья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8" y="5589240"/>
            <a:ext cx="5328592" cy="10801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2017 году детский сад принимал участие в реализации программы «Доступная среда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1527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2411760" y="2924944"/>
            <a:ext cx="4415896" cy="3311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1403648" y="836712"/>
            <a:ext cx="6336704" cy="22322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МЫ ЖДЁМ Вас и Ваших детей В НАШЕМ ДЕТСКОМ САДУ!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DSC0170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923928" y="2924944"/>
            <a:ext cx="5114800" cy="3836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>
          <a:xfrm>
            <a:off x="4355976" y="5949280"/>
            <a:ext cx="2088232" cy="6480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Южный фасад здания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P71130-110456.jpg"/>
          <p:cNvPicPr>
            <a:picLocks noGrp="1" noChangeAspect="1"/>
          </p:cNvPicPr>
          <p:nvPr>
            <p:ph sz="quarter" idx="1"/>
          </p:nvPr>
        </p:nvPicPr>
        <p:blipFill>
          <a:blip r:embed="rId3" cstate="screen"/>
          <a:stretch>
            <a:fillRect/>
          </a:stretch>
        </p:blipFill>
        <p:spPr>
          <a:xfrm>
            <a:off x="251520" y="620688"/>
            <a:ext cx="5148064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5508104" y="260648"/>
            <a:ext cx="3528392" cy="23042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Мы рады приветствовать Вас в нашем детском саду!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1560" y="5013176"/>
            <a:ext cx="2520280" cy="14401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Детский сад принял первых своих воспитанников в октябре 1980 года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35896" y="3789040"/>
            <a:ext cx="1584176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Центральный вход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P71130-111144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4283968" y="1340768"/>
            <a:ext cx="460851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16" descr="DSC0563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39552" y="2852936"/>
            <a:ext cx="4704523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755576" y="332656"/>
            <a:ext cx="7200800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 детском саду уютные групповые помещения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Содержимое 10" descr="P6263348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251520" y="1988840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Содержимое 19" descr="N_PYEGfTSBU.jpg"/>
          <p:cNvPicPr>
            <a:picLocks noGrp="1" noChangeAspect="1"/>
          </p:cNvPicPr>
          <p:nvPr>
            <p:ph sz="quarter" idx="2"/>
          </p:nvPr>
        </p:nvPicPr>
        <p:blipFill>
          <a:blip r:embed="rId3" cstate="screen"/>
          <a:stretch>
            <a:fillRect/>
          </a:stretch>
        </p:blipFill>
        <p:spPr>
          <a:xfrm>
            <a:off x="4283968" y="764704"/>
            <a:ext cx="4670470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Содержимое 3" descr="IMG_251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563888" y="3573016"/>
            <a:ext cx="403244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Скругленный прямоугольник 21"/>
          <p:cNvSpPr/>
          <p:nvPr/>
        </p:nvSpPr>
        <p:spPr>
          <a:xfrm>
            <a:off x="323528" y="188640"/>
            <a:ext cx="3816424" cy="15841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Яркий музыкальный зал и богатые музыкальные традиции.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4" descr="P71201-101703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467544" y="836712"/>
            <a:ext cx="337185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7" descr="IMG_347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259632" y="3717032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6" descr="P71201-10173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724128" y="2924944"/>
            <a:ext cx="3096344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10" descr="IMG_2267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139952" y="548680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323528" y="260648"/>
            <a:ext cx="3600400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Со спортом дружат все воспитанники детского сада! 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5682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467544" y="404664"/>
            <a:ext cx="403244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IMG_5434.JPG"/>
          <p:cNvPicPr>
            <a:picLocks noGrp="1" noChangeAspect="1"/>
          </p:cNvPicPr>
          <p:nvPr>
            <p:ph sz="quarter" idx="2"/>
          </p:nvPr>
        </p:nvPicPr>
        <p:blipFill>
          <a:blip r:embed="rId3" cstate="screen"/>
          <a:stretch>
            <a:fillRect/>
          </a:stretch>
        </p:blipFill>
        <p:spPr>
          <a:xfrm>
            <a:off x="4788024" y="404664"/>
            <a:ext cx="3958208" cy="2968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4" descr="DSCN158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123728" y="3284984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4860032" y="5373216"/>
            <a:ext cx="3888432" cy="122413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Ребята участвуют во всех спортивных соревнованиях.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Любим ходить в походы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6012160" y="3933056"/>
            <a:ext cx="2952328" cy="2214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EFjvh_4vXn4.jpg"/>
          <p:cNvPicPr>
            <a:picLocks noGrp="1" noChangeAspect="1"/>
          </p:cNvPicPr>
          <p:nvPr>
            <p:ph sz="quarter" idx="2"/>
          </p:nvPr>
        </p:nvPicPr>
        <p:blipFill>
          <a:blip r:embed="rId3" cstate="screen"/>
          <a:stretch>
            <a:fillRect/>
          </a:stretch>
        </p:blipFill>
        <p:spPr>
          <a:xfrm>
            <a:off x="6300192" y="476672"/>
            <a:ext cx="2162646" cy="2883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683568" y="332656"/>
            <a:ext cx="4680520" cy="13681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детском саду детей ждёт много интересных и полезных занятий!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Содержимое 8" descr="Jw5zBlMWb8I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79512" y="2276872"/>
            <a:ext cx="2736304" cy="3648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4" descr="_c4rvE5jKPg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987824" y="1700808"/>
            <a:ext cx="3156320" cy="2097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Содержимое 10" descr="WGTMFooIwGo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347864" y="3861048"/>
            <a:ext cx="2160240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Скругленный прямоугольник 12"/>
          <p:cNvSpPr/>
          <p:nvPr/>
        </p:nvSpPr>
        <p:spPr>
          <a:xfrm>
            <a:off x="1043608" y="5805264"/>
            <a:ext cx="1728192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 педагогом-психологом..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71800" y="1988840"/>
            <a:ext cx="1656184" cy="5040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 учителем-логопедом..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588224" y="2924944"/>
            <a:ext cx="1872208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 учителем-дефектологом..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11960" y="6381328"/>
            <a:ext cx="1872208" cy="4766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арт-терапевтом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48264" y="5877272"/>
            <a:ext cx="2088232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«Путешествия в мир природы» с воспитателем…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P1015891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971600" y="1268760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4" descr="IMG_513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51520" y="3573016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IMG_5134.JPG"/>
          <p:cNvPicPr>
            <a:picLocks noGrp="1" noChangeAspect="1"/>
          </p:cNvPicPr>
          <p:nvPr>
            <p:ph sz="quarter" idx="2"/>
          </p:nvPr>
        </p:nvPicPr>
        <p:blipFill>
          <a:blip r:embed="rId4" cstate="screen"/>
          <a:stretch>
            <a:fillRect/>
          </a:stretch>
        </p:blipFill>
        <p:spPr>
          <a:xfrm>
            <a:off x="4427984" y="1268760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5" descr="IMG_5182.JPG"/>
          <p:cNvPicPr>
            <a:picLocks noGrp="1" noChangeAspect="1"/>
          </p:cNvPicPr>
          <p:nvPr>
            <p:ph sz="quarter" idx="2"/>
          </p:nvPr>
        </p:nvPicPr>
        <p:blipFill>
          <a:blip r:embed="rId5" cstate="screen"/>
          <a:stretch>
            <a:fillRect/>
          </a:stretch>
        </p:blipFill>
        <p:spPr>
          <a:xfrm>
            <a:off x="4932040" y="3573016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1763688" y="260648"/>
            <a:ext cx="5544616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 детском саду есть богатый выбор дидактических развивающих пособий для занятий с детьми.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Дни Карелии в МДОУ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827584" y="1196752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1043608" y="116632"/>
            <a:ext cx="4752528" cy="122413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Ребята имеют возможность  заниматься тем, что интересно.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Содержимое 4" descr="DSC014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83568" y="3933056"/>
            <a:ext cx="3600400" cy="270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5" descr="В МДОУ работает кружок по вышиванию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940152" y="404664"/>
            <a:ext cx="2176561" cy="330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IMG_2534.JPG"/>
          <p:cNvPicPr>
            <a:picLocks noGrp="1" noChangeAspect="1"/>
          </p:cNvPicPr>
          <p:nvPr>
            <p:ph sz="quarter" idx="2"/>
          </p:nvPr>
        </p:nvPicPr>
        <p:blipFill>
          <a:blip r:embed="rId5" cstate="screen"/>
          <a:stretch>
            <a:fillRect/>
          </a:stretch>
        </p:blipFill>
        <p:spPr>
          <a:xfrm>
            <a:off x="4788024" y="3645024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трелка вправо 9"/>
          <p:cNvSpPr/>
          <p:nvPr/>
        </p:nvSpPr>
        <p:spPr>
          <a:xfrm>
            <a:off x="3635896" y="6093296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177</TotalTime>
  <Words>182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Обычная</vt:lpstr>
      <vt:lpstr>ВИРТУАЛЬНАЯ ЭКСКУРСИЯ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</dc:title>
  <dc:creator>сириус</dc:creator>
  <cp:lastModifiedBy>сириус</cp:lastModifiedBy>
  <cp:revision>24</cp:revision>
  <dcterms:created xsi:type="dcterms:W3CDTF">2017-12-01T11:37:04Z</dcterms:created>
  <dcterms:modified xsi:type="dcterms:W3CDTF">2017-12-04T07:41:56Z</dcterms:modified>
</cp:coreProperties>
</file>